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746091"/>
            <a:ext cx="12191695" cy="31119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746091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3400" b="1">
                <a:solidFill>
                  <a:srgbClr val="0E285B"/>
                </a:solidFill>
                <a:latin typeface="Aptos"/>
              </a:defRPr>
            </a:pPr>
            <a:r>
              <a:rPr dirty="0"/>
              <a:t>BİLDİRİ BAŞLIĞI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5212080"/>
            <a:ext cx="3840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Yazarın Adı-Soyadı</a:t>
            </a:r>
          </a:p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Görev Yaptığı Kurum</a:t>
            </a:r>
          </a:p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E-posta Adresi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0" y="5212080"/>
            <a:ext cx="3840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Yazarın Adı-Soyadı</a:t>
            </a:r>
          </a:p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Görev Yaptığı Kurum</a:t>
            </a:r>
          </a:p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E-posta Adresi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5212080"/>
            <a:ext cx="3840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Yazarın Adı-Soyadı</a:t>
            </a:r>
          </a:p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Görev Yaptığı Kurum</a:t>
            </a:r>
          </a:p>
          <a:p>
            <a:pPr algn="ctr">
              <a:spcAft>
                <a:spcPts val="900"/>
              </a:spcAft>
              <a:defRPr sz="1700" b="0">
                <a:solidFill>
                  <a:srgbClr val="0E285B"/>
                </a:solidFill>
                <a:latin typeface="Aptos"/>
              </a:defRPr>
            </a:pPr>
            <a:r>
              <a:t>E-posta Adresi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7110"/>
            <a:ext cx="12191695" cy="240890"/>
          </a:xfrm>
          <a:prstGeom prst="rect">
            <a:avLst/>
          </a:prstGeom>
          <a:solidFill>
            <a:srgbClr val="0E2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5-6 Kasım 2026</a:t>
            </a:r>
            <a:endParaRPr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CA92E353-A78C-3DAF-6DC6-F2777DC73F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9"/>
          <a:stretch>
            <a:fillRect/>
          </a:stretch>
        </p:blipFill>
        <p:spPr>
          <a:xfrm>
            <a:off x="-305" y="0"/>
            <a:ext cx="12192000" cy="35002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097280"/>
            <a:ext cx="12191695" cy="10972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88587"/>
            <a:ext cx="12191695" cy="278400"/>
          </a:xfrm>
          <a:prstGeom prst="rect">
            <a:avLst/>
          </a:prstGeom>
          <a:solidFill>
            <a:srgbClr val="0E2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5-6 Kasım 2026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5087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0E285B"/>
                </a:solidFill>
                <a:latin typeface="Aptos"/>
              </a:defRPr>
            </a:pPr>
            <a:r>
              <a:t>GİRİŞ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2148840"/>
            <a:ext cx="1005840" cy="4114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640" y="219456"/>
            <a:ext cx="11064240" cy="6675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900" b="1">
                <a:solidFill>
                  <a:srgbClr val="10275B"/>
                </a:solidFill>
                <a:latin typeface="Aptos Display"/>
              </a:defRPr>
            </a:pPr>
            <a:r>
              <a:t>13. ÖRGÜTSEL DAVRANIŞ KONGRESİ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DDB52EC2-E9D8-6392-661C-D187EDA6E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59" y="109691"/>
            <a:ext cx="877861" cy="87786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E1FB851-9D9E-36CB-B1A8-9481B574E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7679" y="110651"/>
            <a:ext cx="982681" cy="8769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E9399-5FEE-8797-C1F1-FEFC158B7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BE36CC-AF58-461C-722D-B2478291FFE6}"/>
              </a:ext>
            </a:extLst>
          </p:cNvPr>
          <p:cNvSpPr/>
          <p:nvPr/>
        </p:nvSpPr>
        <p:spPr>
          <a:xfrm>
            <a:off x="0" y="1097280"/>
            <a:ext cx="12191695" cy="10972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7FAD2B-D770-C473-65D2-3E484EAC6F8D}"/>
              </a:ext>
            </a:extLst>
          </p:cNvPr>
          <p:cNvSpPr/>
          <p:nvPr/>
        </p:nvSpPr>
        <p:spPr>
          <a:xfrm>
            <a:off x="0" y="6588587"/>
            <a:ext cx="12191695" cy="278400"/>
          </a:xfrm>
          <a:prstGeom prst="rect">
            <a:avLst/>
          </a:prstGeom>
          <a:solidFill>
            <a:srgbClr val="0E2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5-6 Kasım 2026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4A7D85-1940-F72C-C0F8-C17DB3F76861}"/>
              </a:ext>
            </a:extLst>
          </p:cNvPr>
          <p:cNvSpPr txBox="1"/>
          <p:nvPr/>
        </p:nvSpPr>
        <p:spPr>
          <a:xfrm>
            <a:off x="594360" y="150876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0E285B"/>
                </a:solidFill>
                <a:latin typeface="Aptos"/>
              </a:defRPr>
            </a:pPr>
            <a:r>
              <a:rPr lang="tr-TR"/>
              <a:t>KAVRAMSAL ÇERÇEVE</a:t>
            </a:r>
            <a:endParaRPr lang="tr-T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F94D12-51D4-C7E5-1F84-0E1FBE688B90}"/>
              </a:ext>
            </a:extLst>
          </p:cNvPr>
          <p:cNvSpPr/>
          <p:nvPr/>
        </p:nvSpPr>
        <p:spPr>
          <a:xfrm>
            <a:off x="594360" y="2148840"/>
            <a:ext cx="1005840" cy="4114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B10F7A-240C-6D27-308C-3974CA9710EC}"/>
              </a:ext>
            </a:extLst>
          </p:cNvPr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944C2-17A4-8857-363A-952256DB7495}"/>
              </a:ext>
            </a:extLst>
          </p:cNvPr>
          <p:cNvSpPr txBox="1"/>
          <p:nvPr/>
        </p:nvSpPr>
        <p:spPr>
          <a:xfrm>
            <a:off x="548640" y="219456"/>
            <a:ext cx="11064240" cy="6675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900" b="1">
                <a:solidFill>
                  <a:srgbClr val="10275B"/>
                </a:solidFill>
                <a:latin typeface="Aptos Display"/>
              </a:defRPr>
            </a:pPr>
            <a:r>
              <a:t>13. ÖRGÜTSEL DAVRANIŞ KONGRESİ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31D6DCA0-50D0-D3C7-9BD0-6DD1B3952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59" y="109691"/>
            <a:ext cx="877861" cy="87786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AA7642B-DD1E-9D9D-5152-A74B16495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7679" y="110651"/>
            <a:ext cx="982681" cy="8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5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50706-EC9D-8A20-374C-71CCC40C3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35A041-A612-E358-6996-183C06AAB9BD}"/>
              </a:ext>
            </a:extLst>
          </p:cNvPr>
          <p:cNvSpPr/>
          <p:nvPr/>
        </p:nvSpPr>
        <p:spPr>
          <a:xfrm>
            <a:off x="0" y="1097280"/>
            <a:ext cx="12191695" cy="10972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0E4C6B-25E8-A71E-B1E5-1D2CD9B0B416}"/>
              </a:ext>
            </a:extLst>
          </p:cNvPr>
          <p:cNvSpPr/>
          <p:nvPr/>
        </p:nvSpPr>
        <p:spPr>
          <a:xfrm>
            <a:off x="0" y="6588587"/>
            <a:ext cx="12191695" cy="278400"/>
          </a:xfrm>
          <a:prstGeom prst="rect">
            <a:avLst/>
          </a:prstGeom>
          <a:solidFill>
            <a:srgbClr val="0E2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5-6 Kasım 2026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14570B-C9C5-C799-A3AA-8D9D4C869BF8}"/>
              </a:ext>
            </a:extLst>
          </p:cNvPr>
          <p:cNvSpPr txBox="1"/>
          <p:nvPr/>
        </p:nvSpPr>
        <p:spPr>
          <a:xfrm>
            <a:off x="594360" y="150876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0E285B"/>
                </a:solidFill>
                <a:latin typeface="Aptos"/>
              </a:defRPr>
            </a:pPr>
            <a:r>
              <a:rPr lang="tr-TR"/>
              <a:t>YÖNTEM</a:t>
            </a:r>
            <a:endParaRPr lang="tr-T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9AD791-0C7F-0598-7B35-CC0425B34249}"/>
              </a:ext>
            </a:extLst>
          </p:cNvPr>
          <p:cNvSpPr/>
          <p:nvPr/>
        </p:nvSpPr>
        <p:spPr>
          <a:xfrm>
            <a:off x="594360" y="2148840"/>
            <a:ext cx="1005840" cy="4114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95A6DD-BE52-D909-8236-141C682E2E88}"/>
              </a:ext>
            </a:extLst>
          </p:cNvPr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3EBE2-47EB-3E36-7DD5-AA12883469CB}"/>
              </a:ext>
            </a:extLst>
          </p:cNvPr>
          <p:cNvSpPr txBox="1"/>
          <p:nvPr/>
        </p:nvSpPr>
        <p:spPr>
          <a:xfrm>
            <a:off x="548640" y="219456"/>
            <a:ext cx="11064240" cy="6675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900" b="1">
                <a:solidFill>
                  <a:srgbClr val="10275B"/>
                </a:solidFill>
                <a:latin typeface="Aptos Display"/>
              </a:defRPr>
            </a:pPr>
            <a:r>
              <a:t>13. ÖRGÜTSEL DAVRANIŞ KONGRESİ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8A9E65D5-0907-EBAE-5E49-F1E34E0B4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59" y="109691"/>
            <a:ext cx="877861" cy="87786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2CCFF19-714A-E662-E7F1-0EF2848BF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7679" y="110651"/>
            <a:ext cx="982681" cy="8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2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4C79C-BB0E-CE23-5332-59B3474AB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455BEA5-4374-C925-3B9A-D921567EE44A}"/>
              </a:ext>
            </a:extLst>
          </p:cNvPr>
          <p:cNvSpPr/>
          <p:nvPr/>
        </p:nvSpPr>
        <p:spPr>
          <a:xfrm>
            <a:off x="0" y="1097280"/>
            <a:ext cx="12191695" cy="10972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615F2D-93B7-995D-1E5D-0FE8500C3DF2}"/>
              </a:ext>
            </a:extLst>
          </p:cNvPr>
          <p:cNvSpPr/>
          <p:nvPr/>
        </p:nvSpPr>
        <p:spPr>
          <a:xfrm>
            <a:off x="0" y="6588587"/>
            <a:ext cx="12191695" cy="278400"/>
          </a:xfrm>
          <a:prstGeom prst="rect">
            <a:avLst/>
          </a:prstGeom>
          <a:solidFill>
            <a:srgbClr val="0E2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5-6 Kasım 2026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8152AF-9F6E-F0D6-F554-4D3218B86180}"/>
              </a:ext>
            </a:extLst>
          </p:cNvPr>
          <p:cNvSpPr txBox="1"/>
          <p:nvPr/>
        </p:nvSpPr>
        <p:spPr>
          <a:xfrm>
            <a:off x="594360" y="150876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0E285B"/>
                </a:solidFill>
                <a:latin typeface="Aptos"/>
              </a:defRPr>
            </a:pPr>
            <a:r>
              <a:rPr lang="tr-TR"/>
              <a:t>BULGULAR</a:t>
            </a:r>
            <a:endParaRPr lang="tr-T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5115AC-8AD8-4909-B4B3-1E4546C02AC7}"/>
              </a:ext>
            </a:extLst>
          </p:cNvPr>
          <p:cNvSpPr/>
          <p:nvPr/>
        </p:nvSpPr>
        <p:spPr>
          <a:xfrm>
            <a:off x="594360" y="2148840"/>
            <a:ext cx="1005840" cy="4114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CBCDB0-8000-A9F4-3DF9-4614D45341AA}"/>
              </a:ext>
            </a:extLst>
          </p:cNvPr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599FB7-C855-D64A-C3F2-FD9E5AF80AA9}"/>
              </a:ext>
            </a:extLst>
          </p:cNvPr>
          <p:cNvSpPr txBox="1"/>
          <p:nvPr/>
        </p:nvSpPr>
        <p:spPr>
          <a:xfrm>
            <a:off x="548640" y="219456"/>
            <a:ext cx="11064240" cy="6675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900" b="1">
                <a:solidFill>
                  <a:srgbClr val="10275B"/>
                </a:solidFill>
                <a:latin typeface="Aptos Display"/>
              </a:defRPr>
            </a:pPr>
            <a:r>
              <a:t>13. ÖRGÜTSEL DAVRANIŞ KONGRESİ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6C5FA60C-F0AE-9E44-3377-968F8A753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59" y="109691"/>
            <a:ext cx="877861" cy="87786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37E941D-765B-0A28-D05C-9B3636C1E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7679" y="110651"/>
            <a:ext cx="982681" cy="8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17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9EE3E-A1C4-6CA9-FF42-DF6D4BB70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0097FD-4189-7377-C783-AA10DF2F4510}"/>
              </a:ext>
            </a:extLst>
          </p:cNvPr>
          <p:cNvSpPr/>
          <p:nvPr/>
        </p:nvSpPr>
        <p:spPr>
          <a:xfrm>
            <a:off x="0" y="1097280"/>
            <a:ext cx="12191695" cy="10972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BA1E89-C085-37A1-60CE-E762D9CF882D}"/>
              </a:ext>
            </a:extLst>
          </p:cNvPr>
          <p:cNvSpPr/>
          <p:nvPr/>
        </p:nvSpPr>
        <p:spPr>
          <a:xfrm>
            <a:off x="0" y="6588587"/>
            <a:ext cx="12191695" cy="278400"/>
          </a:xfrm>
          <a:prstGeom prst="rect">
            <a:avLst/>
          </a:prstGeom>
          <a:solidFill>
            <a:srgbClr val="0E2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5-6 Kasım 2026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0DC83-866E-E08D-4295-9C302A641B7C}"/>
              </a:ext>
            </a:extLst>
          </p:cNvPr>
          <p:cNvSpPr txBox="1"/>
          <p:nvPr/>
        </p:nvSpPr>
        <p:spPr>
          <a:xfrm>
            <a:off x="594360" y="150876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0E285B"/>
                </a:solidFill>
                <a:latin typeface="Aptos"/>
              </a:defRPr>
            </a:pPr>
            <a:r>
              <a:rPr lang="tr-TR" dirty="0"/>
              <a:t>SONUÇ VE TARTIŞMA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822A3-3B52-B80B-F196-71ED02E776BC}"/>
              </a:ext>
            </a:extLst>
          </p:cNvPr>
          <p:cNvSpPr/>
          <p:nvPr/>
        </p:nvSpPr>
        <p:spPr>
          <a:xfrm>
            <a:off x="594360" y="2148840"/>
            <a:ext cx="1005840" cy="41148"/>
          </a:xfrm>
          <a:prstGeom prst="rect">
            <a:avLst/>
          </a:prstGeom>
          <a:solidFill>
            <a:srgbClr val="B87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FB7F3C-2EF7-1B4C-3A2D-07B28B11C884}"/>
              </a:ext>
            </a:extLst>
          </p:cNvPr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317F5B-5836-0CAB-5EBF-FBE445F06643}"/>
              </a:ext>
            </a:extLst>
          </p:cNvPr>
          <p:cNvSpPr txBox="1"/>
          <p:nvPr/>
        </p:nvSpPr>
        <p:spPr>
          <a:xfrm>
            <a:off x="548640" y="219456"/>
            <a:ext cx="11064240" cy="6675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900" b="1">
                <a:solidFill>
                  <a:srgbClr val="10275B"/>
                </a:solidFill>
                <a:latin typeface="Aptos Display"/>
              </a:defRPr>
            </a:pPr>
            <a:r>
              <a:t>13. ÖRGÜTSEL DAVRANIŞ KONGRESİ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CDD440F3-DE18-95A9-658D-164702D04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59" y="109691"/>
            <a:ext cx="877861" cy="87786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21C9B29-5E0A-6823-2887-DE3B4A3B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7679" y="110651"/>
            <a:ext cx="982681" cy="8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31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429000"/>
            <a:ext cx="10972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2700" b="1">
                <a:solidFill>
                  <a:srgbClr val="0E285B"/>
                </a:solidFill>
                <a:latin typeface="Aptos"/>
              </a:defRPr>
            </a:pPr>
            <a:r>
              <a:rPr dirty="0"/>
              <a:t>KATILIMINIZ VE KATKILARINIZ İÇİN TEŞEKKÜR EDERİZ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2300" b="1">
                <a:solidFill>
                  <a:srgbClr val="0E285B"/>
                </a:solidFill>
                <a:latin typeface="Aptos"/>
              </a:defRPr>
            </a:pPr>
            <a:r>
              <a:rPr dirty="0"/>
              <a:t>BİLDİRİ BAŞLIĞI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5010912"/>
            <a:ext cx="3840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rPr dirty="0" err="1"/>
              <a:t>Yazarın</a:t>
            </a:r>
            <a:r>
              <a:rPr dirty="0"/>
              <a:t> </a:t>
            </a:r>
            <a:r>
              <a:rPr dirty="0" err="1"/>
              <a:t>Adı-Soyadı</a:t>
            </a:r>
            <a:endParaRPr dirty="0"/>
          </a:p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rPr dirty="0" err="1"/>
              <a:t>Görev</a:t>
            </a:r>
            <a:r>
              <a:rPr dirty="0"/>
              <a:t> </a:t>
            </a:r>
            <a:r>
              <a:rPr dirty="0" err="1"/>
              <a:t>Yaptığı</a:t>
            </a:r>
            <a:r>
              <a:rPr dirty="0"/>
              <a:t> </a:t>
            </a:r>
            <a:r>
              <a:rPr dirty="0" err="1"/>
              <a:t>Kurum</a:t>
            </a:r>
            <a:endParaRPr dirty="0"/>
          </a:p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rPr dirty="0"/>
              <a:t>E-</a:t>
            </a:r>
            <a:r>
              <a:rPr dirty="0" err="1"/>
              <a:t>posta</a:t>
            </a:r>
            <a:r>
              <a:rPr dirty="0"/>
              <a:t> </a:t>
            </a:r>
            <a:r>
              <a:rPr dirty="0" err="1"/>
              <a:t>Adresi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4206240" y="5010912"/>
            <a:ext cx="3840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t>Yazarın Adı-Soyadı</a:t>
            </a:r>
          </a:p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t>Görev Yaptığı Kurum</a:t>
            </a:r>
          </a:p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t>E-posta Adresi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5010912"/>
            <a:ext cx="3840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t>Yazarın Adı-Soyadı</a:t>
            </a:r>
          </a:p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t>Görev Yaptığı Kurum</a:t>
            </a:r>
          </a:p>
          <a:p>
            <a:pPr algn="ctr">
              <a:spcAft>
                <a:spcPts val="900"/>
              </a:spcAft>
              <a:defRPr sz="1600" b="0">
                <a:solidFill>
                  <a:srgbClr val="0E285B"/>
                </a:solidFill>
                <a:latin typeface="Aptos"/>
              </a:defRPr>
            </a:pPr>
            <a:r>
              <a:t>E-posta Adresi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0E2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5-6 Kasım 2026</a:t>
            </a:r>
            <a:endParaRPr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F2970780-C0B3-241A-C04C-77349A51AC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03"/>
          <a:stretch>
            <a:fillRect/>
          </a:stretch>
        </p:blipFill>
        <p:spPr>
          <a:xfrm>
            <a:off x="-15240" y="0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106</Words>
  <Application>Microsoft Office PowerPoint</Application>
  <PresentationFormat>Geniş ekran</PresentationFormat>
  <Paragraphs>38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İlke  Tunçel</cp:lastModifiedBy>
  <cp:revision>34</cp:revision>
  <dcterms:created xsi:type="dcterms:W3CDTF">2013-01-27T09:14:16Z</dcterms:created>
  <dcterms:modified xsi:type="dcterms:W3CDTF">2026-10-26T19:31:59Z</dcterms:modified>
  <cp:category/>
</cp:coreProperties>
</file>